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7"/>
    <p:restoredTop sz="94650"/>
  </p:normalViewPr>
  <p:slideViewPr>
    <p:cSldViewPr snapToGrid="0">
      <p:cViewPr>
        <p:scale>
          <a:sx n="146" d="100"/>
          <a:sy n="146" d="100"/>
        </p:scale>
        <p:origin x="184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F5572-9A5F-3E46-84DC-D02FE789A125}" type="datetimeFigureOut">
              <a:rPr lang="en-CN" smtClean="0"/>
              <a:t>2025/6/4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2487-44B5-A248-AEC1-7460146B8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245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15F2D-D3E8-83E0-40DE-4D387EF0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A0F6-E35A-ECE2-36D0-23C74645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Group Meeting</a:t>
            </a:r>
          </a:p>
        </p:txBody>
      </p:sp>
      <p:pic>
        <p:nvPicPr>
          <p:cNvPr id="7" name="图片 4" descr="形状, 箭头&#10;&#10;描述已自动生成">
            <a:extLst>
              <a:ext uri="{FF2B5EF4-FFF2-40B4-BE49-F238E27FC236}">
                <a16:creationId xmlns:a16="http://schemas.microsoft.com/office/drawing/2014/main" id="{0194A757-DCB5-7A51-582F-5D82A59C31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1794" y="566644"/>
            <a:ext cx="6200412" cy="607078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F38F1223-C26C-2D46-332C-71D4B6EC5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133" y="1680502"/>
            <a:ext cx="11040909" cy="1326048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algn="l"/>
            <a:endParaRPr kumimoji="1" lang="zh-CN" altLang="en-US" sz="3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0317D74C-D275-61C2-23E0-23A4B24A3B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  <p:cxnSp>
        <p:nvCxnSpPr>
          <p:cNvPr id="10" name="直线连接符 8">
            <a:extLst>
              <a:ext uri="{FF2B5EF4-FFF2-40B4-BE49-F238E27FC236}">
                <a16:creationId xmlns:a16="http://schemas.microsoft.com/office/drawing/2014/main" id="{1B8A01D7-B533-1D0C-DC30-5C34EE0FFA0F}"/>
              </a:ext>
            </a:extLst>
          </p:cNvPr>
          <p:cNvCxnSpPr>
            <a:cxnSpLocks/>
          </p:cNvCxnSpPr>
          <p:nvPr userDrawn="1"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78FFED11-CD14-6C83-B2E5-FDC4AE71E662}"/>
              </a:ext>
            </a:extLst>
          </p:cNvPr>
          <p:cNvCxnSpPr>
            <a:cxnSpLocks/>
          </p:cNvCxnSpPr>
          <p:nvPr userDrawn="1"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5C3B5FFA-ACB2-173E-51D9-B2EFFEC396B8}"/>
              </a:ext>
            </a:extLst>
          </p:cNvPr>
          <p:cNvCxnSpPr>
            <a:cxnSpLocks/>
          </p:cNvCxnSpPr>
          <p:nvPr userDrawn="1"/>
        </p:nvCxnSpPr>
        <p:spPr>
          <a:xfrm>
            <a:off x="1490162" y="158680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8">
            <a:extLst>
              <a:ext uri="{FF2B5EF4-FFF2-40B4-BE49-F238E27FC236}">
                <a16:creationId xmlns:a16="http://schemas.microsoft.com/office/drawing/2014/main" id="{097D2019-0289-2297-E12D-3BDEA95A8FC1}"/>
              </a:ext>
            </a:extLst>
          </p:cNvPr>
          <p:cNvSpPr txBox="1"/>
          <p:nvPr userDrawn="1"/>
        </p:nvSpPr>
        <p:spPr>
          <a:xfrm>
            <a:off x="1929133" y="1110937"/>
            <a:ext cx="600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Department of Physics, Shandong University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A0532-1151-4267-E32B-227D5318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8B4F17D-3CA9-8380-533A-DE1E313CD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133" y="3435178"/>
            <a:ext cx="8550275" cy="2354263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5044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A409-FA7E-2DF7-3267-7E7987A84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F5F190-4F91-0943-7C4B-E509A0627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B7609-1CB7-0CED-6F2D-07E66442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9388E-3A80-B59D-8A31-53BAF34A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BCD29-2816-F1FB-D30A-F71F6F86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4458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D6CAAC-D8F5-F376-39BE-BCA95231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BA594-6EBF-E1E1-F125-0D3827CD9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187E9-427F-9107-737E-8E9942249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1257E-BDBF-A573-2F0D-D2087FFC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80535-4601-8857-F46D-A15F6B97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091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FFF64-2B77-AB08-3C62-A409306D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24" y="6492274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Chengxin</a:t>
            </a:r>
            <a:r>
              <a:rPr lang="en-US" dirty="0"/>
              <a:t> Liao</a:t>
            </a:r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22AE-1024-8C3F-B30F-8E1C567F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843"/>
            <a:ext cx="4114800" cy="365125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CN" dirty="0"/>
              <a:t>Group Meeting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9B360-BF2D-6628-17F4-2A066E93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0776" y="6464842"/>
            <a:ext cx="27432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B113BDC7-7751-EA45-BA6B-69BAC09B4B53}" type="slidenum">
              <a:rPr lang="en-CN" smtClean="0"/>
              <a:pPr/>
              <a:t>‹#›</a:t>
            </a:fld>
            <a:endParaRPr lang="en-CN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C8A1ABC3-31D5-9423-0B9F-C75642CDB41D}"/>
              </a:ext>
            </a:extLst>
          </p:cNvPr>
          <p:cNvSpPr/>
          <p:nvPr userDrawn="1"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B35DCA9-1A20-6B70-091F-FE2B4E7B4C11}"/>
              </a:ext>
            </a:extLst>
          </p:cNvPr>
          <p:cNvCxnSpPr>
            <a:cxnSpLocks/>
          </p:cNvCxnSpPr>
          <p:nvPr userDrawn="1"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6B6DD9EB-7FCD-A301-50AB-8A3B3944A8D2}"/>
              </a:ext>
            </a:extLst>
          </p:cNvPr>
          <p:cNvCxnSpPr>
            <a:cxnSpLocks/>
          </p:cNvCxnSpPr>
          <p:nvPr userDrawn="1"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E17D9773-3DBB-4AE3-87BA-9767F3109A0C}"/>
              </a:ext>
            </a:extLst>
          </p:cNvPr>
          <p:cNvCxnSpPr>
            <a:cxnSpLocks/>
          </p:cNvCxnSpPr>
          <p:nvPr userDrawn="1"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5B1665-5C4B-DFFC-0F1E-450D7B653B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542" y="108360"/>
            <a:ext cx="9033223" cy="531424"/>
          </a:xfr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0897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4" descr="形状, 箭头&#10;&#10;描述已自动生成">
            <a:extLst>
              <a:ext uri="{FF2B5EF4-FFF2-40B4-BE49-F238E27FC236}">
                <a16:creationId xmlns:a16="http://schemas.microsoft.com/office/drawing/2014/main" id="{4DB61013-8908-597E-7557-5FA0849629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2364" y="1596545"/>
            <a:ext cx="4484409" cy="4390659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FD5A95BB-94B4-88AE-99F5-E90881E71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9A91534D-19B2-874B-FA30-C88224717B7B}"/>
              </a:ext>
            </a:extLst>
          </p:cNvPr>
          <p:cNvCxnSpPr>
            <a:cxnSpLocks/>
          </p:cNvCxnSpPr>
          <p:nvPr userDrawn="1"/>
        </p:nvCxnSpPr>
        <p:spPr>
          <a:xfrm>
            <a:off x="2992355" y="564144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1">
            <a:extLst>
              <a:ext uri="{FF2B5EF4-FFF2-40B4-BE49-F238E27FC236}">
                <a16:creationId xmlns:a16="http://schemas.microsoft.com/office/drawing/2014/main" id="{E4DC3BA9-7BEF-7567-798C-E3903D3C6FF1}"/>
              </a:ext>
            </a:extLst>
          </p:cNvPr>
          <p:cNvCxnSpPr>
            <a:cxnSpLocks/>
          </p:cNvCxnSpPr>
          <p:nvPr userDrawn="1"/>
        </p:nvCxnSpPr>
        <p:spPr>
          <a:xfrm>
            <a:off x="12032" y="564144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5">
            <a:extLst>
              <a:ext uri="{FF2B5EF4-FFF2-40B4-BE49-F238E27FC236}">
                <a16:creationId xmlns:a16="http://schemas.microsoft.com/office/drawing/2014/main" id="{2A010537-6BE9-563B-617D-58FC827699C5}"/>
              </a:ext>
            </a:extLst>
          </p:cNvPr>
          <p:cNvCxnSpPr>
            <a:cxnSpLocks/>
          </p:cNvCxnSpPr>
          <p:nvPr userDrawn="1"/>
        </p:nvCxnSpPr>
        <p:spPr>
          <a:xfrm>
            <a:off x="1502194" y="564144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6">
            <a:extLst>
              <a:ext uri="{FF2B5EF4-FFF2-40B4-BE49-F238E27FC236}">
                <a16:creationId xmlns:a16="http://schemas.microsoft.com/office/drawing/2014/main" id="{51533A82-887B-7B7D-1C2F-DF0595CEB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E410-0019-F207-FC79-EBC4088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AD19-E661-1BE0-0FC1-E6AA563C7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B8114-D44A-ED3D-9FE1-A3F814007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2668-ACE4-3FA3-601B-850278D0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00828-C763-2C82-197C-6EB3FDC5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Group Meeting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D5623-020A-2055-1D62-976C9B10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020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ECC1-6534-8025-EB67-91B762B9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94E7C-42F0-0D1C-8A9D-279700AE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B78E7-5D9E-56FC-71FF-0DB7D8E15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C379A-BDA5-6E9E-3C0E-76C67E4BF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381C-F2CA-2D5B-8B4E-65B86E670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8C28A-9F42-6C26-D100-6EBBA30CB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F3DBB-8FD7-978E-40D1-094471C0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12C1CD-1E25-1C86-3D68-E33D10E1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380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8ED4-BFEC-CA02-1A2D-CC64A6ED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23B0D-935D-A055-A9E5-EDE5731F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3EA20-8D67-3E92-57D6-42E7DC53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B8EA6-96E8-95F5-2D57-F12C7BFC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875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66E99-DB35-CF9C-E458-28FC9F77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F7D84-41EB-792B-13A7-26C82F103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5E7F7-D503-192B-7A9B-2AAE698A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53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096D-121A-4F65-5DC7-07F99B7C8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F4B7-E5C1-EFB7-73B6-A1B706745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0DD4-2763-81CB-8568-27F102EF1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F9D5A-649B-9919-8411-A76FEFDF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2532F-AC95-F61B-4076-D94E15A8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3020A-2DB0-F8B5-22D8-66FAF4E1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497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0DBD-364F-FB6F-08D8-FCF50FA2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8182A-D235-823C-A589-A2FDEBCC8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724C7-EFDF-DAA5-71AA-CC8ADDD32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FAABE-316B-3CC2-C0E6-135CD198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9D545-4AF2-E3DC-97A9-15E1C8FE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7A7ED-F1DF-2150-9C6E-13D162EB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307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42108-3007-80F2-550B-870FFDF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B38FD-A394-F7BD-2C50-48D4A94D9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605D1-11C5-C08F-FA96-622797000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F0EAD-184C-23FF-E35F-2E84F892C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Undergraduate Thesis Defense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1C3F-2E5C-45BC-1BF2-F5DD937FC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BDC7-7751-EA45-BA6B-69BAC09B4B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489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iaocx@ihep.ac.c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hyperlink" Target="https://git-scm.com/book/en/v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ursework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DAD2-B4C9-A387-4B19-36E7B5C00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Compressed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EWK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study(ISRC1N2)</a:t>
            </a:r>
            <a:endParaRPr lang="en-C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9D5AB-14CC-EF54-5209-AF2FB9EE46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133" y="3848482"/>
            <a:ext cx="8550275" cy="2354263"/>
          </a:xfrm>
        </p:spPr>
        <p:txBody>
          <a:bodyPr>
            <a:norm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Chengxin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Liao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liaocx@ihep.ac.cn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Jun, Wed 4,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219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98393-8ED9-052C-624D-B2B6DB5D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60566-E12F-8A00-CB33-DF89DDE0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09689-8D70-1D21-D20F-3A8183DA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2527B-862A-A291-B1B4-468BF0C884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 dirty="0"/>
              <a:t>Tasklist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732B1-E403-3566-BC3F-D61D88B5A24B}"/>
              </a:ext>
            </a:extLst>
          </p:cNvPr>
          <p:cNvSpPr txBox="1"/>
          <p:nvPr/>
        </p:nvSpPr>
        <p:spPr>
          <a:xfrm>
            <a:off x="206240" y="1310082"/>
            <a:ext cx="11779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44361D"/>
              </a:buClr>
            </a:pPr>
            <a:endParaRPr lang="en-US" altLang="zh-CN" strike="sngStrike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cs typeface="Times New Roman" panose="02020603050405020304" pitchFamily="18" charset="0"/>
              </a:rPr>
              <a:t>Technical tool</a:t>
            </a:r>
          </a:p>
          <a:p>
            <a:pPr marL="742950" lvl="1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cs typeface="Times New Roman" panose="02020603050405020304" pitchFamily="18" charset="0"/>
              </a:rPr>
              <a:t>Git and Docker(</a:t>
            </a:r>
            <a:r>
              <a:rPr lang="en-US" altLang="zh-CN" b="1" dirty="0">
                <a:cs typeface="Times New Roman" panose="02020603050405020304" pitchFamily="18" charset="0"/>
                <a:hlinkClick r:id="rId2"/>
              </a:rPr>
              <a:t>Pro Git</a:t>
            </a:r>
            <a:r>
              <a:rPr lang="en-US" altLang="zh-CN" b="1" dirty="0"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cs typeface="Times New Roman" panose="02020603050405020304" pitchFamily="18" charset="0"/>
                <a:hlinkClick r:id="rId3"/>
              </a:rPr>
              <a:t>Docker Docs</a:t>
            </a:r>
            <a:r>
              <a:rPr lang="en-US" altLang="zh-CN" b="1" dirty="0"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cs typeface="Times New Roman" panose="02020603050405020304" pitchFamily="18" charset="0"/>
              </a:rPr>
              <a:t>With a few </a:t>
            </a:r>
            <a:r>
              <a:rPr lang="en-US" altLang="zh-CN" b="1" dirty="0" err="1">
                <a:cs typeface="Times New Roman" panose="02020603050405020304" pitchFamily="18" charset="0"/>
              </a:rPr>
              <a:t>cpp</a:t>
            </a:r>
            <a:r>
              <a:rPr lang="en-US" altLang="zh-CN" b="1" dirty="0">
                <a:cs typeface="Times New Roman" panose="02020603050405020304" pitchFamily="18" charset="0"/>
              </a:rPr>
              <a:t> assignments to practice</a:t>
            </a:r>
            <a:br>
              <a:rPr lang="en-US" altLang="zh-CN" b="1" dirty="0">
                <a:cs typeface="Times New Roman" panose="02020603050405020304" pitchFamily="18" charset="0"/>
              </a:rPr>
            </a:br>
            <a:r>
              <a:rPr lang="en-US" altLang="zh-CN" b="1" dirty="0">
                <a:cs typeface="Times New Roman" panose="02020603050405020304" pitchFamily="18" charset="0"/>
                <a:hlinkClick r:id="rId4"/>
              </a:rPr>
              <a:t>https://github.com/courseworks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cs typeface="Times New Roman" panose="02020603050405020304" pitchFamily="18" charset="0"/>
              </a:rPr>
              <a:t>Exclusion limit comparison between run2 and run2+run3 sample(HH, LH)</a:t>
            </a: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b="1" dirty="0">
                <a:cs typeface="Times New Roman" panose="02020603050405020304" pitchFamily="18" charset="0"/>
              </a:rPr>
              <a:t>Compressed grid only have (100,80), (100,90)</a:t>
            </a:r>
          </a:p>
        </p:txBody>
      </p:sp>
    </p:spTree>
    <p:extLst>
      <p:ext uri="{BB962C8B-B14F-4D97-AF65-F5344CB8AC3E}">
        <p14:creationId xmlns:p14="http://schemas.microsoft.com/office/powerpoint/2010/main" val="327823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42CCD-EEC6-D901-7866-8948B6BA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B1A74-0002-CB51-F006-C4E5164EE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017F-F378-CD5C-2EAB-3E4400BC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3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2F4D23-1CEA-D279-E426-1AE956A64F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 dirty="0"/>
              <a:t>HH SR(include run2+partial run3)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91376-C93E-0408-908F-4ECEE1E930BA}"/>
              </a:ext>
            </a:extLst>
          </p:cNvPr>
          <p:cNvSpPr txBox="1"/>
          <p:nvPr/>
        </p:nvSpPr>
        <p:spPr>
          <a:xfrm>
            <a:off x="605642" y="770700"/>
            <a:ext cx="43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un2+Run3(partial) with multi signal training</a:t>
            </a:r>
          </a:p>
        </p:txBody>
      </p:sp>
      <p:pic>
        <p:nvPicPr>
          <p:cNvPr id="16" name="Picture 15" descr="A graph of a mountain range&#10;&#10;Description automatically generated with medium confidence">
            <a:extLst>
              <a:ext uri="{FF2B5EF4-FFF2-40B4-BE49-F238E27FC236}">
                <a16:creationId xmlns:a16="http://schemas.microsoft.com/office/drawing/2014/main" id="{8D3C0F62-F3E6-4186-3DAF-89EE974D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42" y="1287483"/>
            <a:ext cx="2738082" cy="2141517"/>
          </a:xfrm>
          <a:prstGeom prst="rect">
            <a:avLst/>
          </a:prstGeom>
        </p:spPr>
      </p:pic>
      <p:pic>
        <p:nvPicPr>
          <p:cNvPr id="18" name="Picture 1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A644D52-B779-0BF3-64F5-0333994F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92" y="1287483"/>
            <a:ext cx="2738084" cy="21415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F73FFC-520F-D5E0-E5D3-D5203DF17C32}"/>
              </a:ext>
            </a:extLst>
          </p:cNvPr>
          <p:cNvSpPr txBox="1"/>
          <p:nvPr/>
        </p:nvSpPr>
        <p:spPr>
          <a:xfrm>
            <a:off x="6630355" y="770700"/>
            <a:ext cx="304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un2 with multi signal 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56FB0F-4642-B155-8159-F121C7D20D48}"/>
              </a:ext>
            </a:extLst>
          </p:cNvPr>
          <p:cNvSpPr txBox="1"/>
          <p:nvPr/>
        </p:nvSpPr>
        <p:spPr>
          <a:xfrm>
            <a:off x="719796" y="3518392"/>
            <a:ext cx="393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Run2+Run3(partial) with only one siganl</a:t>
            </a:r>
          </a:p>
        </p:txBody>
      </p:sp>
      <p:pic>
        <p:nvPicPr>
          <p:cNvPr id="22" name="Picture 21" descr="A graph of a triangle with red and blue lines&#10;&#10;Description automatically generated">
            <a:extLst>
              <a:ext uri="{FF2B5EF4-FFF2-40B4-BE49-F238E27FC236}">
                <a16:creationId xmlns:a16="http://schemas.microsoft.com/office/drawing/2014/main" id="{B423BCD5-1BF7-9C9B-99EE-4F987AA7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42" y="3977116"/>
            <a:ext cx="2738084" cy="2141518"/>
          </a:xfrm>
          <a:prstGeom prst="rect">
            <a:avLst/>
          </a:prstGeom>
        </p:spPr>
      </p:pic>
      <p:pic>
        <p:nvPicPr>
          <p:cNvPr id="24" name="Picture 23" descr="A graph of a triangle with red and blue lines&#10;&#10;Description automatically generated">
            <a:extLst>
              <a:ext uri="{FF2B5EF4-FFF2-40B4-BE49-F238E27FC236}">
                <a16:creationId xmlns:a16="http://schemas.microsoft.com/office/drawing/2014/main" id="{0D0DFEAE-42D3-4531-2673-DE63EF2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692" y="3945782"/>
            <a:ext cx="2738084" cy="21415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E402D2-615C-F3BC-4A76-3C638EF056CA}"/>
              </a:ext>
            </a:extLst>
          </p:cNvPr>
          <p:cNvSpPr txBox="1"/>
          <p:nvPr/>
        </p:nvSpPr>
        <p:spPr>
          <a:xfrm>
            <a:off x="6691675" y="3429000"/>
            <a:ext cx="336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un2 with only one signal training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C54C4-E8FA-33CD-F59C-91C9A9B52214}"/>
              </a:ext>
            </a:extLst>
          </p:cNvPr>
          <p:cNvSpPr txBox="1"/>
          <p:nvPr/>
        </p:nvSpPr>
        <p:spPr>
          <a:xfrm>
            <a:off x="8289970" y="6033551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nclude signal: 100_70, 120_90, 140_90</a:t>
            </a:r>
          </a:p>
        </p:txBody>
      </p:sp>
    </p:spTree>
    <p:extLst>
      <p:ext uri="{BB962C8B-B14F-4D97-AF65-F5344CB8AC3E}">
        <p14:creationId xmlns:p14="http://schemas.microsoft.com/office/powerpoint/2010/main" val="194841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2C437B-0376-CBC5-97F8-59D3534E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0B66A-C200-CB00-6BB5-8428E480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Group Meeting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80947-276B-1468-30E6-B62D5600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3BDC7-7751-EA45-BA6B-69BAC09B4B53}" type="slidenum">
              <a:rPr lang="en-CN" smtClean="0"/>
              <a:pPr/>
              <a:t>4</a:t>
            </a:fld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7192B-19B8-6133-E169-C217141AB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 dirty="0"/>
              <a:t>LH SR(include run2+partial run3)</a:t>
            </a:r>
          </a:p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CEFFF-26A0-ACCF-C0B1-E6005C6957EB}"/>
              </a:ext>
            </a:extLst>
          </p:cNvPr>
          <p:cNvSpPr txBox="1"/>
          <p:nvPr/>
        </p:nvSpPr>
        <p:spPr>
          <a:xfrm>
            <a:off x="605642" y="770700"/>
            <a:ext cx="43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un2+Run3(partial) with multi signal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BDBC2-67CD-D049-7095-98D0626EC6AA}"/>
              </a:ext>
            </a:extLst>
          </p:cNvPr>
          <p:cNvSpPr txBox="1"/>
          <p:nvPr/>
        </p:nvSpPr>
        <p:spPr>
          <a:xfrm>
            <a:off x="6630355" y="770700"/>
            <a:ext cx="304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un2 with multi signal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C9E64-7B41-7793-8E41-A370E207F20E}"/>
              </a:ext>
            </a:extLst>
          </p:cNvPr>
          <p:cNvSpPr txBox="1"/>
          <p:nvPr/>
        </p:nvSpPr>
        <p:spPr>
          <a:xfrm>
            <a:off x="719796" y="3518392"/>
            <a:ext cx="393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Run2+Run3(partial) with only one siganl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144B2-4308-8F10-32E0-5C0ED540C90D}"/>
              </a:ext>
            </a:extLst>
          </p:cNvPr>
          <p:cNvSpPr txBox="1"/>
          <p:nvPr/>
        </p:nvSpPr>
        <p:spPr>
          <a:xfrm>
            <a:off x="6630355" y="3596845"/>
            <a:ext cx="336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un2 with only one signal training</a:t>
            </a:r>
          </a:p>
        </p:txBody>
      </p:sp>
      <p:pic>
        <p:nvPicPr>
          <p:cNvPr id="11" name="Picture 10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C6CF86BF-A258-1981-F6E8-8DCB4F5C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8" y="1372724"/>
            <a:ext cx="2865204" cy="2240942"/>
          </a:xfrm>
          <a:prstGeom prst="rect">
            <a:avLst/>
          </a:prstGeom>
        </p:spPr>
      </p:pic>
      <p:pic>
        <p:nvPicPr>
          <p:cNvPr id="13" name="Picture 12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53D18A18-4C8C-EDB3-E6DB-048798E9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79" y="1372724"/>
            <a:ext cx="2865204" cy="2240942"/>
          </a:xfrm>
          <a:prstGeom prst="rect">
            <a:avLst/>
          </a:prstGeom>
        </p:spPr>
      </p:pic>
      <p:pic>
        <p:nvPicPr>
          <p:cNvPr id="15" name="Picture 14" descr="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138887A2-0363-30B8-1CCD-5AD87182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30" y="3966177"/>
            <a:ext cx="2888782" cy="2259383"/>
          </a:xfrm>
          <a:prstGeom prst="rect">
            <a:avLst/>
          </a:prstGeom>
        </p:spPr>
      </p:pic>
      <p:pic>
        <p:nvPicPr>
          <p:cNvPr id="17" name="Picture 16" descr="A graph of a graph of a plane&#10;&#10;Description automatically generated with medium confidence">
            <a:extLst>
              <a:ext uri="{FF2B5EF4-FFF2-40B4-BE49-F238E27FC236}">
                <a16:creationId xmlns:a16="http://schemas.microsoft.com/office/drawing/2014/main" id="{05D9BA0F-05FD-B267-EA8F-D5FE3D8F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355" y="4068473"/>
            <a:ext cx="2832828" cy="22156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E902F7-FD0B-F04A-2E2F-83226BF8B649}"/>
              </a:ext>
            </a:extLst>
          </p:cNvPr>
          <p:cNvSpPr txBox="1"/>
          <p:nvPr/>
        </p:nvSpPr>
        <p:spPr>
          <a:xfrm>
            <a:off x="8289970" y="6033551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nclude signal: 100_70, 120_90, 140_90</a:t>
            </a:r>
          </a:p>
        </p:txBody>
      </p:sp>
    </p:spTree>
    <p:extLst>
      <p:ext uri="{BB962C8B-B14F-4D97-AF65-F5344CB8AC3E}">
        <p14:creationId xmlns:p14="http://schemas.microsoft.com/office/powerpoint/2010/main" val="4275002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193</Words>
  <Application>Microsoft Macintosh PowerPoint</Application>
  <PresentationFormat>Widescreen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Compressed EWK study(ISRC1N2)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廖诚鑫</dc:creator>
  <cp:lastModifiedBy>廖诚鑫</cp:lastModifiedBy>
  <cp:revision>205</cp:revision>
  <dcterms:created xsi:type="dcterms:W3CDTF">2025-05-13T11:44:29Z</dcterms:created>
  <dcterms:modified xsi:type="dcterms:W3CDTF">2025-06-04T06:05:52Z</dcterms:modified>
</cp:coreProperties>
</file>